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hyperlink" Target="https://shutonggui.cn/sz/#ak#an.ck#a2.n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謗</a:t>
            </a:r>
            <a:r>
              <a:rPr lang="zh-TW" altLang="zh-CN"/>
              <a:t>佛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lvl="1" indent="0">
              <a:buNone/>
            </a:pPr>
            <a:r>
              <a:rPr lang="zh-TW" altLang="zh-CN" sz="3600">
                <a:sym typeface="+mn-ea"/>
              </a:rPr>
              <a:t>金剛經：</a:t>
            </a:r>
            <a:r>
              <a:rPr lang="zh-CN" altLang="en-US" sz="3600">
                <a:sym typeface="+mn-ea"/>
              </a:rPr>
              <a:t>若人言如來有所說法，即為謗</a:t>
            </a:r>
            <a:r>
              <a:rPr lang="en-US" altLang="zh-CN" sz="3600">
                <a:sym typeface="+mn-ea"/>
              </a:rPr>
              <a:t>(abhy</a:t>
            </a:r>
            <a:r>
              <a:rPr lang="en-US" altLang="en-US" sz="3600">
                <a:sym typeface="+mn-ea"/>
              </a:rPr>
              <a:t>ā</a:t>
            </a:r>
            <a:r>
              <a:rPr lang="en-US" altLang="zh-CN" sz="3600">
                <a:sym typeface="+mn-ea"/>
              </a:rPr>
              <a:t>cakṣ</a:t>
            </a:r>
            <a:r>
              <a:rPr lang="en-US" altLang="en-US" sz="3600">
                <a:sym typeface="+mn-ea"/>
              </a:rPr>
              <a:t>ī</a:t>
            </a:r>
            <a:r>
              <a:rPr lang="en-US" altLang="zh-CN" sz="3600">
                <a:sym typeface="+mn-ea"/>
              </a:rPr>
              <a:t>ta) </a:t>
            </a:r>
            <a:r>
              <a:rPr lang="zh-CN" altLang="en-US" sz="3600">
                <a:sym typeface="+mn-ea"/>
              </a:rPr>
              <a:t>佛！不能解我所說故！</a:t>
            </a:r>
            <a:endParaRPr lang="zh-CN" altLang="en-US" sz="3600"/>
          </a:p>
          <a:p>
            <a:pPr marL="457200" lvl="1" indent="0">
              <a:buNone/>
            </a:pPr>
            <a:r>
              <a:rPr lang="zh-TW" altLang="zh-CN" sz="3600">
                <a:sym typeface="+mn-ea"/>
                <a:hlinkClick r:id="rId1" action="ppaction://hlinkfile"/>
              </a:rPr>
              <a:t>增支二集</a:t>
            </a:r>
            <a:r>
              <a:rPr lang="en-US" altLang="zh-TW" sz="3600">
                <a:sym typeface="+mn-ea"/>
                <a:hlinkClick r:id="rId1" action="ppaction://hlinkfile"/>
              </a:rPr>
              <a:t>23</a:t>
            </a:r>
            <a:r>
              <a:rPr lang="zh-TW" altLang="en-US" sz="3600">
                <a:sym typeface="+mn-ea"/>
                <a:hlinkClick r:id="rId1" action="ppaction://hlinkfile"/>
              </a:rPr>
              <a:t>經</a:t>
            </a:r>
            <a:r>
              <a:rPr lang="zh-TW" altLang="en-US" sz="3600">
                <a:sym typeface="+mn-ea"/>
              </a:rPr>
              <a:t>：</a:t>
            </a:r>
            <a:r>
              <a:rPr lang="zh-CN" altLang="en-US" sz="3600">
                <a:sym typeface="+mn-ea"/>
              </a:rPr>
              <a:t>二種人</a:t>
            </a:r>
            <a:r>
              <a:rPr lang="zh-TW" altLang="zh-CN" sz="3600">
                <a:latin typeface="微软雅黑" panose="020B0503020204020204" charset="-122"/>
                <a:ea typeface="微软雅黑" panose="020B0503020204020204" charset="-122"/>
                <a:sym typeface="+mn-ea"/>
              </a:rPr>
              <a:t>誹謗</a:t>
            </a:r>
            <a:r>
              <a:rPr lang="en-US" altLang="zh-CN" sz="3600">
                <a:sym typeface="+mn-ea"/>
              </a:rPr>
              <a:t>(</a:t>
            </a:r>
            <a:r>
              <a:rPr lang="zh-TW" altLang="en-US" sz="3600">
                <a:sym typeface="+mn-ea"/>
              </a:rPr>
              <a:t>巴</a:t>
            </a:r>
            <a:r>
              <a:rPr lang="en-US" altLang="zh-CN" sz="3600">
                <a:sym typeface="+mn-ea"/>
              </a:rPr>
              <a:t>abbh</a:t>
            </a:r>
            <a:r>
              <a:rPr lang="en-US" altLang="en-US" sz="3600">
                <a:sym typeface="+mn-ea"/>
              </a:rPr>
              <a:t>ā</a:t>
            </a:r>
            <a:r>
              <a:rPr lang="en-US" altLang="zh-CN" sz="3600">
                <a:sym typeface="+mn-ea"/>
              </a:rPr>
              <a:t>cikkha)</a:t>
            </a:r>
            <a:r>
              <a:rPr lang="zh-CN" altLang="en-US" sz="3600">
                <a:sym typeface="+mn-ea"/>
              </a:rPr>
              <a:t>如來：「沒講」說成「有講」；「有講」說成「沒講」</a:t>
            </a:r>
            <a:endParaRPr lang="en-US" altLang="zh-CN" sz="3600"/>
          </a:p>
          <a:p>
            <a:endParaRPr lang="en-US" altLang="zh-CN" sz="3600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WPS 演示</Application>
  <PresentationFormat>宽屏</PresentationFormat>
  <Paragraphs>6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謗佛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xiaomi</dc:creator>
  <cp:lastModifiedBy>善那比丘</cp:lastModifiedBy>
  <cp:revision>156</cp:revision>
  <dcterms:created xsi:type="dcterms:W3CDTF">2019-06-19T02:08:00Z</dcterms:created>
  <dcterms:modified xsi:type="dcterms:W3CDTF">2024-12-13T13:12:05Z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8CC3BC38272C4E5BAC311138F19A865A_11</vt:lpwstr>
  </property>
</Properties>
</file>